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1" r:id="rId6"/>
    <p:sldId id="262" r:id="rId7"/>
    <p:sldId id="261" r:id="rId8"/>
    <p:sldId id="258" r:id="rId9"/>
    <p:sldId id="270" r:id="rId10"/>
    <p:sldId id="266" r:id="rId11"/>
    <p:sldId id="268" r:id="rId12"/>
    <p:sldId id="267" r:id="rId13"/>
    <p:sldId id="259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 to Presenters" id="{7A0920F8-19CC-4920-B8D3-3F1E8B00ABE0}">
          <p14:sldIdLst/>
        </p14:section>
        <p14:section name="Title Slide" id="{826066E3-32FA-4650-A432-C24035C14331}">
          <p14:sldIdLst>
            <p14:sldId id="256"/>
          </p14:sldIdLst>
        </p14:section>
        <p14:section name="Content Slides" id="{EEF0E360-40A6-4A53-9AED-09B5D62E8E3B}">
          <p14:sldIdLst>
            <p14:sldId id="271"/>
            <p14:sldId id="262"/>
            <p14:sldId id="261"/>
            <p14:sldId id="258"/>
            <p14:sldId id="270"/>
            <p14:sldId id="266"/>
            <p14:sldId id="268"/>
            <p14:sldId id="26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60"/>
    <a:srgbClr val="D6DA2E"/>
    <a:srgbClr val="009901"/>
    <a:srgbClr val="FDFCFE"/>
    <a:srgbClr val="260102"/>
    <a:srgbClr val="E03B41"/>
    <a:srgbClr val="FFFDFD"/>
    <a:srgbClr val="003399"/>
    <a:srgbClr val="141B3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462116-6A2D-4323-8057-7EBEFFD476D8}" v="7" dt="2026-04-02T11:28:21.1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56" autoAdjust="0"/>
    <p:restoredTop sz="86467" autoAdjust="0"/>
  </p:normalViewPr>
  <p:slideViewPr>
    <p:cSldViewPr snapToGrid="0">
      <p:cViewPr varScale="1">
        <p:scale>
          <a:sx n="95" d="100"/>
          <a:sy n="95" d="100"/>
        </p:scale>
        <p:origin x="444" y="96"/>
      </p:cViewPr>
      <p:guideLst/>
    </p:cSldViewPr>
  </p:slideViewPr>
  <p:outlineViewPr>
    <p:cViewPr>
      <p:scale>
        <a:sx n="33" d="100"/>
        <a:sy n="33" d="100"/>
      </p:scale>
      <p:origin x="0" y="-146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Barrett" userId="c1e8e929-f293-4f7a-8f00-8f1b7b1b2c8e" providerId="ADAL" clId="{992D6969-62A4-4830-95CC-E38B13AAD4F5}"/>
    <pc:docChg chg="modSld">
      <pc:chgData name="Peter Barrett" userId="c1e8e929-f293-4f7a-8f00-8f1b7b1b2c8e" providerId="ADAL" clId="{992D6969-62A4-4830-95CC-E38B13AAD4F5}" dt="2026-03-17T15:47:07.385" v="21" actId="20577"/>
      <pc:docMkLst>
        <pc:docMk/>
      </pc:docMkLst>
      <pc:sldChg chg="modSp mod">
        <pc:chgData name="Peter Barrett" userId="c1e8e929-f293-4f7a-8f00-8f1b7b1b2c8e" providerId="ADAL" clId="{992D6969-62A4-4830-95CC-E38B13AAD4F5}" dt="2026-03-17T15:46:10.299" v="1" actId="20577"/>
        <pc:sldMkLst>
          <pc:docMk/>
          <pc:sldMk cId="1872800055" sldId="256"/>
        </pc:sldMkLst>
        <pc:spChg chg="mod">
          <ac:chgData name="Peter Barrett" userId="c1e8e929-f293-4f7a-8f00-8f1b7b1b2c8e" providerId="ADAL" clId="{992D6969-62A4-4830-95CC-E38B13AAD4F5}" dt="2026-03-17T15:46:10.299" v="1" actId="20577"/>
          <ac:spMkLst>
            <pc:docMk/>
            <pc:sldMk cId="1872800055" sldId="256"/>
            <ac:spMk id="6" creationId="{0FDCB2B3-F62C-48A4-8E97-700057DE4B87}"/>
          </ac:spMkLst>
        </pc:spChg>
      </pc:sldChg>
      <pc:sldChg chg="modSp mod">
        <pc:chgData name="Peter Barrett" userId="c1e8e929-f293-4f7a-8f00-8f1b7b1b2c8e" providerId="ADAL" clId="{992D6969-62A4-4830-95CC-E38B13AAD4F5}" dt="2026-03-17T15:46:31.881" v="9" actId="20577"/>
        <pc:sldMkLst>
          <pc:docMk/>
          <pc:sldMk cId="2273223433" sldId="258"/>
        </pc:sldMkLst>
      </pc:sldChg>
      <pc:sldChg chg="modSp mod">
        <pc:chgData name="Peter Barrett" userId="c1e8e929-f293-4f7a-8f00-8f1b7b1b2c8e" providerId="ADAL" clId="{992D6969-62A4-4830-95CC-E38B13AAD4F5}" dt="2026-03-17T15:46:54.912" v="17" actId="20577"/>
        <pc:sldMkLst>
          <pc:docMk/>
          <pc:sldMk cId="201068292" sldId="259"/>
        </pc:sldMkLst>
      </pc:sldChg>
      <pc:sldChg chg="modSp mod">
        <pc:chgData name="Peter Barrett" userId="c1e8e929-f293-4f7a-8f00-8f1b7b1b2c8e" providerId="ADAL" clId="{992D6969-62A4-4830-95CC-E38B13AAD4F5}" dt="2026-03-17T15:47:00.399" v="19" actId="20577"/>
        <pc:sldMkLst>
          <pc:docMk/>
          <pc:sldMk cId="329202564" sldId="260"/>
        </pc:sldMkLst>
      </pc:sldChg>
      <pc:sldChg chg="modSp mod">
        <pc:chgData name="Peter Barrett" userId="c1e8e929-f293-4f7a-8f00-8f1b7b1b2c8e" providerId="ADAL" clId="{992D6969-62A4-4830-95CC-E38B13AAD4F5}" dt="2026-03-17T15:46:27.216" v="7" actId="20577"/>
        <pc:sldMkLst>
          <pc:docMk/>
          <pc:sldMk cId="2004623669" sldId="261"/>
        </pc:sldMkLst>
      </pc:sldChg>
      <pc:sldChg chg="modSp mod">
        <pc:chgData name="Peter Barrett" userId="c1e8e929-f293-4f7a-8f00-8f1b7b1b2c8e" providerId="ADAL" clId="{992D6969-62A4-4830-95CC-E38B13AAD4F5}" dt="2026-03-17T15:46:22.323" v="5" actId="20577"/>
        <pc:sldMkLst>
          <pc:docMk/>
          <pc:sldMk cId="3480884265" sldId="262"/>
        </pc:sldMkLst>
      </pc:sldChg>
      <pc:sldChg chg="modSp mod">
        <pc:chgData name="Peter Barrett" userId="c1e8e929-f293-4f7a-8f00-8f1b7b1b2c8e" providerId="ADAL" clId="{992D6969-62A4-4830-95CC-E38B13AAD4F5}" dt="2026-03-17T15:46:43.187" v="13" actId="20577"/>
        <pc:sldMkLst>
          <pc:docMk/>
          <pc:sldMk cId="2809677386" sldId="266"/>
        </pc:sldMkLst>
      </pc:sldChg>
      <pc:sldChg chg="modSp mod">
        <pc:chgData name="Peter Barrett" userId="c1e8e929-f293-4f7a-8f00-8f1b7b1b2c8e" providerId="ADAL" clId="{992D6969-62A4-4830-95CC-E38B13AAD4F5}" dt="2026-03-17T15:47:07.385" v="21" actId="20577"/>
        <pc:sldMkLst>
          <pc:docMk/>
          <pc:sldMk cId="280034349" sldId="267"/>
        </pc:sldMkLst>
      </pc:sldChg>
      <pc:sldChg chg="modSp mod">
        <pc:chgData name="Peter Barrett" userId="c1e8e929-f293-4f7a-8f00-8f1b7b1b2c8e" providerId="ADAL" clId="{992D6969-62A4-4830-95CC-E38B13AAD4F5}" dt="2026-03-17T15:46:49.290" v="15" actId="20577"/>
        <pc:sldMkLst>
          <pc:docMk/>
          <pc:sldMk cId="3894516225" sldId="268"/>
        </pc:sldMkLst>
      </pc:sldChg>
      <pc:sldChg chg="modSp mod">
        <pc:chgData name="Peter Barrett" userId="c1e8e929-f293-4f7a-8f00-8f1b7b1b2c8e" providerId="ADAL" clId="{992D6969-62A4-4830-95CC-E38B13AAD4F5}" dt="2026-03-17T15:46:36.659" v="11" actId="20577"/>
        <pc:sldMkLst>
          <pc:docMk/>
          <pc:sldMk cId="2633920963" sldId="270"/>
        </pc:sldMkLst>
      </pc:sldChg>
      <pc:sldChg chg="modSp mod">
        <pc:chgData name="Peter Barrett" userId="c1e8e929-f293-4f7a-8f00-8f1b7b1b2c8e" providerId="ADAL" clId="{992D6969-62A4-4830-95CC-E38B13AAD4F5}" dt="2026-03-17T15:46:17.610" v="3" actId="20577"/>
        <pc:sldMkLst>
          <pc:docMk/>
          <pc:sldMk cId="3258362774" sldId="271"/>
        </pc:sldMkLst>
      </pc:sldChg>
    </pc:docChg>
  </pc:docChgLst>
  <pc:docChgLst>
    <pc:chgData name="COMAN, RADU" userId="2c535930-3f75-426c-a978-344b2d810220" providerId="ADAL" clId="{E2D6C198-0DA4-45BD-B06B-D3232AF150E7}"/>
    <pc:docChg chg="undo custSel mod modSld modMainMaster">
      <pc:chgData name="COMAN, RADU" userId="2c535930-3f75-426c-a978-344b2d810220" providerId="ADAL" clId="{E2D6C198-0DA4-45BD-B06B-D3232AF150E7}" dt="2026-04-02T11:29:08.769" v="370" actId="20577"/>
      <pc:docMkLst>
        <pc:docMk/>
      </pc:docMkLst>
      <pc:sldChg chg="modSp mod">
        <pc:chgData name="COMAN, RADU" userId="2c535930-3f75-426c-a978-344b2d810220" providerId="ADAL" clId="{E2D6C198-0DA4-45BD-B06B-D3232AF150E7}" dt="2026-04-02T11:28:21.166" v="358"/>
        <pc:sldMkLst>
          <pc:docMk/>
          <pc:sldMk cId="1872800055" sldId="256"/>
        </pc:sldMkLst>
        <pc:spChg chg="mod">
          <ac:chgData name="COMAN, RADU" userId="2c535930-3f75-426c-a978-344b2d810220" providerId="ADAL" clId="{E2D6C198-0DA4-45BD-B06B-D3232AF150E7}" dt="2026-04-02T10:58:23.538" v="286" actId="14100"/>
          <ac:spMkLst>
            <pc:docMk/>
            <pc:sldMk cId="1872800055" sldId="256"/>
            <ac:spMk id="6" creationId="{0FDCB2B3-F62C-48A4-8E97-700057DE4B87}"/>
          </ac:spMkLst>
        </pc:spChg>
        <pc:spChg chg="mod">
          <ac:chgData name="COMAN, RADU" userId="2c535930-3f75-426c-a978-344b2d810220" providerId="ADAL" clId="{E2D6C198-0DA4-45BD-B06B-D3232AF150E7}" dt="2026-04-02T10:38:52.810" v="172" actId="207"/>
          <ac:spMkLst>
            <pc:docMk/>
            <pc:sldMk cId="1872800055" sldId="256"/>
            <ac:spMk id="7" creationId="{E5B5C7EE-76CD-B261-2448-EF3596D3D696}"/>
          </ac:spMkLst>
        </pc:spChg>
        <pc:spChg chg="mod">
          <ac:chgData name="COMAN, RADU" userId="2c535930-3f75-426c-a978-344b2d810220" providerId="ADAL" clId="{E2D6C198-0DA4-45BD-B06B-D3232AF150E7}" dt="2026-04-02T11:28:21.166" v="358"/>
          <ac:spMkLst>
            <pc:docMk/>
            <pc:sldMk cId="1872800055" sldId="256"/>
            <ac:spMk id="10" creationId="{F8F27617-4288-46F3-AA17-E62275A32AF4}"/>
          </ac:spMkLst>
        </pc:spChg>
      </pc:sldChg>
      <pc:sldChg chg="delSp modSp mod">
        <pc:chgData name="COMAN, RADU" userId="2c535930-3f75-426c-a978-344b2d810220" providerId="ADAL" clId="{E2D6C198-0DA4-45BD-B06B-D3232AF150E7}" dt="2026-04-02T10:42:18.350" v="235" actId="478"/>
        <pc:sldMkLst>
          <pc:docMk/>
          <pc:sldMk cId="2273223433" sldId="258"/>
        </pc:sldMkLst>
        <pc:spChg chg="del mod">
          <ac:chgData name="COMAN, RADU" userId="2c535930-3f75-426c-a978-344b2d810220" providerId="ADAL" clId="{E2D6C198-0DA4-45BD-B06B-D3232AF150E7}" dt="2026-04-02T10:42:18.350" v="235" actId="478"/>
          <ac:spMkLst>
            <pc:docMk/>
            <pc:sldMk cId="2273223433" sldId="258"/>
            <ac:spMk id="6" creationId="{A2AF690B-B6F4-B841-F1E5-5826BF2899D5}"/>
          </ac:spMkLst>
        </pc:spChg>
      </pc:sldChg>
      <pc:sldChg chg="delSp mod">
        <pc:chgData name="COMAN, RADU" userId="2c535930-3f75-426c-a978-344b2d810220" providerId="ADAL" clId="{E2D6C198-0DA4-45BD-B06B-D3232AF150E7}" dt="2026-04-02T10:42:38.379" v="240" actId="478"/>
        <pc:sldMkLst>
          <pc:docMk/>
          <pc:sldMk cId="201068292" sldId="259"/>
        </pc:sldMkLst>
        <pc:spChg chg="del">
          <ac:chgData name="COMAN, RADU" userId="2c535930-3f75-426c-a978-344b2d810220" providerId="ADAL" clId="{E2D6C198-0DA4-45BD-B06B-D3232AF150E7}" dt="2026-04-02T10:42:38.379" v="240" actId="478"/>
          <ac:spMkLst>
            <pc:docMk/>
            <pc:sldMk cId="201068292" sldId="259"/>
            <ac:spMk id="5" creationId="{2DFAE5D9-C621-5E92-895E-B6D1F282A8D7}"/>
          </ac:spMkLst>
        </pc:spChg>
      </pc:sldChg>
      <pc:sldChg chg="delSp mod">
        <pc:chgData name="COMAN, RADU" userId="2c535930-3f75-426c-a978-344b2d810220" providerId="ADAL" clId="{E2D6C198-0DA4-45BD-B06B-D3232AF150E7}" dt="2026-04-02T10:42:42.229" v="241" actId="478"/>
        <pc:sldMkLst>
          <pc:docMk/>
          <pc:sldMk cId="329202564" sldId="260"/>
        </pc:sldMkLst>
        <pc:spChg chg="del">
          <ac:chgData name="COMAN, RADU" userId="2c535930-3f75-426c-a978-344b2d810220" providerId="ADAL" clId="{E2D6C198-0DA4-45BD-B06B-D3232AF150E7}" dt="2026-04-02T10:42:42.229" v="241" actId="478"/>
          <ac:spMkLst>
            <pc:docMk/>
            <pc:sldMk cId="329202564" sldId="260"/>
            <ac:spMk id="5" creationId="{37F854EF-B3FC-2ED5-EBC0-FFB3BCD920BF}"/>
          </ac:spMkLst>
        </pc:spChg>
      </pc:sldChg>
      <pc:sldChg chg="delSp modSp mod">
        <pc:chgData name="COMAN, RADU" userId="2c535930-3f75-426c-a978-344b2d810220" providerId="ADAL" clId="{E2D6C198-0DA4-45BD-B06B-D3232AF150E7}" dt="2026-04-02T10:42:14.090" v="234" actId="478"/>
        <pc:sldMkLst>
          <pc:docMk/>
          <pc:sldMk cId="2004623669" sldId="261"/>
        </pc:sldMkLst>
        <pc:spChg chg="del mod">
          <ac:chgData name="COMAN, RADU" userId="2c535930-3f75-426c-a978-344b2d810220" providerId="ADAL" clId="{E2D6C198-0DA4-45BD-B06B-D3232AF150E7}" dt="2026-04-02T10:42:14.090" v="234" actId="478"/>
          <ac:spMkLst>
            <pc:docMk/>
            <pc:sldMk cId="2004623669" sldId="261"/>
            <ac:spMk id="6" creationId="{D0381DAA-786B-207D-6D98-61511F2F33BF}"/>
          </ac:spMkLst>
        </pc:spChg>
      </pc:sldChg>
      <pc:sldChg chg="delSp modSp mod">
        <pc:chgData name="COMAN, RADU" userId="2c535930-3f75-426c-a978-344b2d810220" providerId="ADAL" clId="{E2D6C198-0DA4-45BD-B06B-D3232AF150E7}" dt="2026-04-02T11:21:15.591" v="356" actId="20577"/>
        <pc:sldMkLst>
          <pc:docMk/>
          <pc:sldMk cId="3480884265" sldId="262"/>
        </pc:sldMkLst>
        <pc:spChg chg="mod">
          <ac:chgData name="COMAN, RADU" userId="2c535930-3f75-426c-a978-344b2d810220" providerId="ADAL" clId="{E2D6C198-0DA4-45BD-B06B-D3232AF150E7}" dt="2026-04-02T11:21:15.591" v="356" actId="20577"/>
          <ac:spMkLst>
            <pc:docMk/>
            <pc:sldMk cId="3480884265" sldId="262"/>
            <ac:spMk id="2" creationId="{8D1CB164-E7F2-4772-BB43-9AA6C65D33B2}"/>
          </ac:spMkLst>
        </pc:spChg>
        <pc:spChg chg="mod">
          <ac:chgData name="COMAN, RADU" userId="2c535930-3f75-426c-a978-344b2d810220" providerId="ADAL" clId="{E2D6C198-0DA4-45BD-B06B-D3232AF150E7}" dt="2026-04-02T11:18:43.859" v="353" actId="20577"/>
          <ac:spMkLst>
            <pc:docMk/>
            <pc:sldMk cId="3480884265" sldId="262"/>
            <ac:spMk id="3" creationId="{A5C50ED7-B0E8-44BB-B3E6-195D21B6EDA9}"/>
          </ac:spMkLst>
        </pc:spChg>
        <pc:spChg chg="del mod">
          <ac:chgData name="COMAN, RADU" userId="2c535930-3f75-426c-a978-344b2d810220" providerId="ADAL" clId="{E2D6C198-0DA4-45BD-B06B-D3232AF150E7}" dt="2026-04-02T10:42:09.136" v="233" actId="478"/>
          <ac:spMkLst>
            <pc:docMk/>
            <pc:sldMk cId="3480884265" sldId="262"/>
            <ac:spMk id="5" creationId="{68264821-4272-34E3-6078-CD8312155520}"/>
          </ac:spMkLst>
        </pc:spChg>
        <pc:spChg chg="del">
          <ac:chgData name="COMAN, RADU" userId="2c535930-3f75-426c-a978-344b2d810220" providerId="ADAL" clId="{E2D6C198-0DA4-45BD-B06B-D3232AF150E7}" dt="2026-04-02T10:40:18.011" v="197" actId="478"/>
          <ac:spMkLst>
            <pc:docMk/>
            <pc:sldMk cId="3480884265" sldId="262"/>
            <ac:spMk id="6" creationId="{DB47B0FD-8B1C-41EA-EF33-827FD4475BEB}"/>
          </ac:spMkLst>
        </pc:spChg>
      </pc:sldChg>
      <pc:sldChg chg="delSp mod">
        <pc:chgData name="COMAN, RADU" userId="2c535930-3f75-426c-a978-344b2d810220" providerId="ADAL" clId="{E2D6C198-0DA4-45BD-B06B-D3232AF150E7}" dt="2026-04-02T10:42:26.592" v="237" actId="478"/>
        <pc:sldMkLst>
          <pc:docMk/>
          <pc:sldMk cId="2809677386" sldId="266"/>
        </pc:sldMkLst>
        <pc:spChg chg="del">
          <ac:chgData name="COMAN, RADU" userId="2c535930-3f75-426c-a978-344b2d810220" providerId="ADAL" clId="{E2D6C198-0DA4-45BD-B06B-D3232AF150E7}" dt="2026-04-02T10:42:26.592" v="237" actId="478"/>
          <ac:spMkLst>
            <pc:docMk/>
            <pc:sldMk cId="2809677386" sldId="266"/>
            <ac:spMk id="7" creationId="{8AB1E913-FA36-8781-AA7E-82D5275EC988}"/>
          </ac:spMkLst>
        </pc:spChg>
      </pc:sldChg>
      <pc:sldChg chg="delSp mod">
        <pc:chgData name="COMAN, RADU" userId="2c535930-3f75-426c-a978-344b2d810220" providerId="ADAL" clId="{E2D6C198-0DA4-45BD-B06B-D3232AF150E7}" dt="2026-04-02T10:42:34.709" v="239" actId="478"/>
        <pc:sldMkLst>
          <pc:docMk/>
          <pc:sldMk cId="280034349" sldId="267"/>
        </pc:sldMkLst>
        <pc:spChg chg="del">
          <ac:chgData name="COMAN, RADU" userId="2c535930-3f75-426c-a978-344b2d810220" providerId="ADAL" clId="{E2D6C198-0DA4-45BD-B06B-D3232AF150E7}" dt="2026-04-02T10:42:34.709" v="239" actId="478"/>
          <ac:spMkLst>
            <pc:docMk/>
            <pc:sldMk cId="280034349" sldId="267"/>
            <ac:spMk id="4" creationId="{A6B3AE33-4A7E-6C83-167C-E2F57080BB16}"/>
          </ac:spMkLst>
        </pc:spChg>
      </pc:sldChg>
      <pc:sldChg chg="delSp mod">
        <pc:chgData name="COMAN, RADU" userId="2c535930-3f75-426c-a978-344b2d810220" providerId="ADAL" clId="{E2D6C198-0DA4-45BD-B06B-D3232AF150E7}" dt="2026-04-02T10:42:31.256" v="238" actId="478"/>
        <pc:sldMkLst>
          <pc:docMk/>
          <pc:sldMk cId="3894516225" sldId="268"/>
        </pc:sldMkLst>
        <pc:spChg chg="del">
          <ac:chgData name="COMAN, RADU" userId="2c535930-3f75-426c-a978-344b2d810220" providerId="ADAL" clId="{E2D6C198-0DA4-45BD-B06B-D3232AF150E7}" dt="2026-04-02T10:42:31.256" v="238" actId="478"/>
          <ac:spMkLst>
            <pc:docMk/>
            <pc:sldMk cId="3894516225" sldId="268"/>
            <ac:spMk id="4" creationId="{F36290B1-88EB-DAE6-1826-5240AF572DC2}"/>
          </ac:spMkLst>
        </pc:spChg>
      </pc:sldChg>
      <pc:sldChg chg="delSp mod">
        <pc:chgData name="COMAN, RADU" userId="2c535930-3f75-426c-a978-344b2d810220" providerId="ADAL" clId="{E2D6C198-0DA4-45BD-B06B-D3232AF150E7}" dt="2026-04-02T10:42:21.868" v="236" actId="478"/>
        <pc:sldMkLst>
          <pc:docMk/>
          <pc:sldMk cId="2633920963" sldId="270"/>
        </pc:sldMkLst>
        <pc:spChg chg="del">
          <ac:chgData name="COMAN, RADU" userId="2c535930-3f75-426c-a978-344b2d810220" providerId="ADAL" clId="{E2D6C198-0DA4-45BD-B06B-D3232AF150E7}" dt="2026-04-02T10:42:21.868" v="236" actId="478"/>
          <ac:spMkLst>
            <pc:docMk/>
            <pc:sldMk cId="2633920963" sldId="270"/>
            <ac:spMk id="4" creationId="{A7842007-4BA8-7A6B-DA03-9AE67E9D6169}"/>
          </ac:spMkLst>
        </pc:spChg>
      </pc:sldChg>
      <pc:sldChg chg="delSp modSp mod">
        <pc:chgData name="COMAN, RADU" userId="2c535930-3f75-426c-a978-344b2d810220" providerId="ADAL" clId="{E2D6C198-0DA4-45BD-B06B-D3232AF150E7}" dt="2026-04-02T11:29:08.769" v="370" actId="20577"/>
        <pc:sldMkLst>
          <pc:docMk/>
          <pc:sldMk cId="3258362774" sldId="271"/>
        </pc:sldMkLst>
        <pc:spChg chg="mod">
          <ac:chgData name="COMAN, RADU" userId="2c535930-3f75-426c-a978-344b2d810220" providerId="ADAL" clId="{E2D6C198-0DA4-45BD-B06B-D3232AF150E7}" dt="2026-04-02T11:29:08.769" v="370" actId="20577"/>
          <ac:spMkLst>
            <pc:docMk/>
            <pc:sldMk cId="3258362774" sldId="271"/>
            <ac:spMk id="2" creationId="{8D1CB164-E7F2-4772-BB43-9AA6C65D33B2}"/>
          </ac:spMkLst>
        </pc:spChg>
        <pc:spChg chg="mod">
          <ac:chgData name="COMAN, RADU" userId="2c535930-3f75-426c-a978-344b2d810220" providerId="ADAL" clId="{E2D6C198-0DA4-45BD-B06B-D3232AF150E7}" dt="2026-04-02T11:19:26.357" v="354" actId="20577"/>
          <ac:spMkLst>
            <pc:docMk/>
            <pc:sldMk cId="3258362774" sldId="271"/>
            <ac:spMk id="3" creationId="{A5C50ED7-B0E8-44BB-B3E6-195D21B6EDA9}"/>
          </ac:spMkLst>
        </pc:spChg>
        <pc:spChg chg="del mod">
          <ac:chgData name="COMAN, RADU" userId="2c535930-3f75-426c-a978-344b2d810220" providerId="ADAL" clId="{E2D6C198-0DA4-45BD-B06B-D3232AF150E7}" dt="2026-04-02T10:42:05.973" v="232" actId="478"/>
          <ac:spMkLst>
            <pc:docMk/>
            <pc:sldMk cId="3258362774" sldId="271"/>
            <ac:spMk id="5" creationId="{ECB0618F-7E97-BA45-8A64-BDA1A109DCF6}"/>
          </ac:spMkLst>
        </pc:spChg>
      </pc:sldChg>
      <pc:sldMasterChg chg="addSp delSp mod modSldLayout">
        <pc:chgData name="COMAN, RADU" userId="2c535930-3f75-426c-a978-344b2d810220" providerId="ADAL" clId="{E2D6C198-0DA4-45BD-B06B-D3232AF150E7}" dt="2026-04-02T10:58:53.237" v="292" actId="20577"/>
        <pc:sldMasterMkLst>
          <pc:docMk/>
          <pc:sldMasterMk cId="2892812997" sldId="2147483648"/>
        </pc:sldMasterMkLst>
        <pc:spChg chg="add del">
          <ac:chgData name="COMAN, RADU" userId="2c535930-3f75-426c-a978-344b2d810220" providerId="ADAL" clId="{E2D6C198-0DA4-45BD-B06B-D3232AF150E7}" dt="2026-04-02T10:32:36.285" v="3" actId="33475"/>
          <ac:spMkLst>
            <pc:docMk/>
            <pc:sldMasterMk cId="2892812997" sldId="2147483648"/>
            <ac:spMk id="5" creationId="{BF98A42F-AB6D-F547-B848-0DC490D5631B}"/>
          </ac:spMkLst>
        </pc:spChg>
        <pc:sldLayoutChg chg="modSp mod">
          <pc:chgData name="COMAN, RADU" userId="2c535930-3f75-426c-a978-344b2d810220" providerId="ADAL" clId="{E2D6C198-0DA4-45BD-B06B-D3232AF150E7}" dt="2026-04-02T10:37:49.337" v="163" actId="207"/>
          <pc:sldLayoutMkLst>
            <pc:docMk/>
            <pc:sldMasterMk cId="2892812997" sldId="2147483648"/>
            <pc:sldLayoutMk cId="1193284600" sldId="2147483649"/>
          </pc:sldLayoutMkLst>
          <pc:spChg chg="mod">
            <ac:chgData name="COMAN, RADU" userId="2c535930-3f75-426c-a978-344b2d810220" providerId="ADAL" clId="{E2D6C198-0DA4-45BD-B06B-D3232AF150E7}" dt="2026-04-02T10:37:49.337" v="163" actId="207"/>
            <ac:spMkLst>
              <pc:docMk/>
              <pc:sldMasterMk cId="2892812997" sldId="2147483648"/>
              <pc:sldLayoutMk cId="1193284600" sldId="2147483649"/>
              <ac:spMk id="6" creationId="{0DB10533-1B02-8182-DC86-65BC1BE79B66}"/>
            </ac:spMkLst>
          </pc:spChg>
          <pc:picChg chg="mod">
            <ac:chgData name="COMAN, RADU" userId="2c535930-3f75-426c-a978-344b2d810220" providerId="ADAL" clId="{E2D6C198-0DA4-45BD-B06B-D3232AF150E7}" dt="2026-04-02T10:35:28.877" v="49" actId="1036"/>
            <ac:picMkLst>
              <pc:docMk/>
              <pc:sldMasterMk cId="2892812997" sldId="2147483648"/>
              <pc:sldLayoutMk cId="1193284600" sldId="2147483649"/>
              <ac:picMk id="4" creationId="{9DFCA7B3-503C-91F2-1ECA-94FFD52D504F}"/>
            </ac:picMkLst>
          </pc:picChg>
        </pc:sldLayoutChg>
        <pc:sldLayoutChg chg="modSp mod">
          <pc:chgData name="COMAN, RADU" userId="2c535930-3f75-426c-a978-344b2d810220" providerId="ADAL" clId="{E2D6C198-0DA4-45BD-B06B-D3232AF150E7}" dt="2026-04-02T10:58:47.877" v="289" actId="20577"/>
          <pc:sldLayoutMkLst>
            <pc:docMk/>
            <pc:sldMasterMk cId="2892812997" sldId="2147483648"/>
            <pc:sldLayoutMk cId="1568150897" sldId="2147483650"/>
          </pc:sldLayoutMkLst>
          <pc:spChg chg="mod">
            <ac:chgData name="COMAN, RADU" userId="2c535930-3f75-426c-a978-344b2d810220" providerId="ADAL" clId="{E2D6C198-0DA4-45BD-B06B-D3232AF150E7}" dt="2026-04-02T10:38:00.352" v="165" actId="207"/>
            <ac:spMkLst>
              <pc:docMk/>
              <pc:sldMasterMk cId="2892812997" sldId="2147483648"/>
              <pc:sldLayoutMk cId="1568150897" sldId="2147483650"/>
              <ac:spMk id="7" creationId="{97176FD3-6907-47E6-8750-EDE3DD6DBDAD}"/>
            </ac:spMkLst>
          </pc:spChg>
          <pc:spChg chg="mod">
            <ac:chgData name="COMAN, RADU" userId="2c535930-3f75-426c-a978-344b2d810220" providerId="ADAL" clId="{E2D6C198-0DA4-45BD-B06B-D3232AF150E7}" dt="2026-04-02T10:58:47.877" v="289" actId="20577"/>
            <ac:spMkLst>
              <pc:docMk/>
              <pc:sldMasterMk cId="2892812997" sldId="2147483648"/>
              <pc:sldLayoutMk cId="1568150897" sldId="2147483650"/>
              <ac:spMk id="97" creationId="{F154C3A3-D69C-4D95-9FCB-0D67ADB49D66}"/>
            </ac:spMkLst>
          </pc:spChg>
          <pc:picChg chg="mod">
            <ac:chgData name="COMAN, RADU" userId="2c535930-3f75-426c-a978-344b2d810220" providerId="ADAL" clId="{E2D6C198-0DA4-45BD-B06B-D3232AF150E7}" dt="2026-04-02T10:36:27.603" v="115" actId="1038"/>
            <ac:picMkLst>
              <pc:docMk/>
              <pc:sldMasterMk cId="2892812997" sldId="2147483648"/>
              <pc:sldLayoutMk cId="1568150897" sldId="2147483650"/>
              <ac:picMk id="33" creationId="{14EB0721-FFA2-498C-B857-BC6CE1071CE9}"/>
            </ac:picMkLst>
          </pc:picChg>
        </pc:sldLayoutChg>
        <pc:sldLayoutChg chg="modSp mod setBg">
          <pc:chgData name="COMAN, RADU" userId="2c535930-3f75-426c-a978-344b2d810220" providerId="ADAL" clId="{E2D6C198-0DA4-45BD-B06B-D3232AF150E7}" dt="2026-04-02T10:58:53.237" v="292" actId="20577"/>
          <pc:sldLayoutMkLst>
            <pc:docMk/>
            <pc:sldMasterMk cId="2892812997" sldId="2147483648"/>
            <pc:sldLayoutMk cId="1493636875" sldId="2147483651"/>
          </pc:sldLayoutMkLst>
          <pc:spChg chg="mod">
            <ac:chgData name="COMAN, RADU" userId="2c535930-3f75-426c-a978-344b2d810220" providerId="ADAL" clId="{E2D6C198-0DA4-45BD-B06B-D3232AF150E7}" dt="2026-04-02T10:58:53.237" v="292" actId="20577"/>
            <ac:spMkLst>
              <pc:docMk/>
              <pc:sldMasterMk cId="2892812997" sldId="2147483648"/>
              <pc:sldLayoutMk cId="1493636875" sldId="2147483651"/>
              <ac:spMk id="10" creationId="{13BC3E3A-056B-416D-AC37-49CA3E3AB0A0}"/>
            </ac:spMkLst>
          </pc:spChg>
          <pc:spChg chg="mod">
            <ac:chgData name="COMAN, RADU" userId="2c535930-3f75-426c-a978-344b2d810220" providerId="ADAL" clId="{E2D6C198-0DA4-45BD-B06B-D3232AF150E7}" dt="2026-04-02T10:38:17.577" v="169" actId="207"/>
            <ac:spMkLst>
              <pc:docMk/>
              <pc:sldMasterMk cId="2892812997" sldId="2147483648"/>
              <pc:sldLayoutMk cId="1493636875" sldId="2147483651"/>
              <ac:spMk id="17" creationId="{7D5D81BF-2699-43B5-8BA3-5B9584894BC9}"/>
            </ac:spMkLst>
          </pc:spChg>
          <pc:picChg chg="mod">
            <ac:chgData name="COMAN, RADU" userId="2c535930-3f75-426c-a978-344b2d810220" providerId="ADAL" clId="{E2D6C198-0DA4-45BD-B06B-D3232AF150E7}" dt="2026-04-02T10:36:08.021" v="68" actId="1036"/>
            <ac:picMkLst>
              <pc:docMk/>
              <pc:sldMasterMk cId="2892812997" sldId="2147483648"/>
              <pc:sldLayoutMk cId="1493636875" sldId="2147483651"/>
              <ac:picMk id="4" creationId="{F7A2DD74-9634-2CB3-153B-64B2692E6AB1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EFEC52-8C9B-3031-84B0-A8DCBBA1911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55A628-7135-F4D9-9F88-884CE159F0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245DB-4F0E-4537-A705-0247E3045EBF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8327B-339F-F289-3604-124DCF0C5E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8B1E7-F860-8F43-C75E-2AB4DF59D0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D1CB2-7A2E-42B7-B4D6-555851B28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5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CE7A61-FD35-4CA6-87E4-1406288FECA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9FCBE-F713-431E-B904-54772D8E2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3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9FCBE-F713-431E-B904-54772D8E2D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52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9FCBE-F713-431E-B904-54772D8E2D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352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9FCBE-F713-431E-B904-54772D8E2D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34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9FCBE-F713-431E-B904-54772D8E2D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944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29FCBE-F713-431E-B904-54772D8E2D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5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3" name="Graphic 1112">
            <a:extLst>
              <a:ext uri="{FF2B5EF4-FFF2-40B4-BE49-F238E27FC236}">
                <a16:creationId xmlns:a16="http://schemas.microsoft.com/office/drawing/2014/main" id="{75F48C19-E11F-43C9-863E-31CD48AF28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-78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364" y="5415524"/>
            <a:ext cx="2290363" cy="1381347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EE42DBD-41E0-4DC1-8967-27D3240E93E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8002" y="3064137"/>
            <a:ext cx="10336191" cy="1736623"/>
          </a:xfrm>
        </p:spPr>
        <p:txBody>
          <a:bodyPr>
            <a:norm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2800" b="1">
                <a:solidFill>
                  <a:srgbClr val="023147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Author(s), Affiliation(s)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DB10533-1B02-8182-DC86-65BC1BE79B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8001" y="579120"/>
            <a:ext cx="11973999" cy="2343373"/>
          </a:xfrm>
          <a:solidFill>
            <a:srgbClr val="002B6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FCA7B3-503C-91F2-1ECA-94FFD52D5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49266" y="5017627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2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F4BD115-090E-4A0D-B299-CA323D4F7DD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0" y="933450"/>
            <a:ext cx="5821362" cy="54927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3AE8FC6-2794-4DD4-A072-9EBEF43B8516}"/>
              </a:ext>
            </a:extLst>
          </p:cNvPr>
          <p:cNvSpPr/>
          <p:nvPr userDrawn="1"/>
        </p:nvSpPr>
        <p:spPr>
          <a:xfrm>
            <a:off x="159563" y="6461488"/>
            <a:ext cx="329510" cy="329510"/>
          </a:xfrm>
          <a:prstGeom prst="ellipse">
            <a:avLst/>
          </a:prstGeom>
          <a:solidFill>
            <a:srgbClr val="023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176FD3-6907-47E6-8750-EDE3DD6DBDAD}"/>
              </a:ext>
            </a:extLst>
          </p:cNvPr>
          <p:cNvSpPr/>
          <p:nvPr userDrawn="1"/>
        </p:nvSpPr>
        <p:spPr>
          <a:xfrm>
            <a:off x="0" y="-5639"/>
            <a:ext cx="12192000" cy="606829"/>
          </a:xfrm>
          <a:prstGeom prst="rect">
            <a:avLst/>
          </a:prstGeom>
          <a:solidFill>
            <a:srgbClr val="002B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l"/>
            <a:endParaRPr lang="en-US" sz="2800" dirty="0">
              <a:solidFill>
                <a:srgbClr val="FFCD05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6CBDDD-324B-4601-B885-65B44822FF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-5639"/>
            <a:ext cx="12191999" cy="606828"/>
          </a:xfrm>
        </p:spPr>
        <p:txBody>
          <a:bodyPr>
            <a:noAutofit/>
          </a:bodyPr>
          <a:lstStyle>
            <a:lvl1pPr marL="137160">
              <a:lnSpc>
                <a:spcPct val="100000"/>
              </a:lnSpc>
              <a:tabLst>
                <a:tab pos="3255963" algn="l"/>
              </a:tabLst>
              <a:defRPr sz="3200">
                <a:solidFill>
                  <a:schemeClr val="bg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Slide title &lt;single line only&gt;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154C3A3-D69C-4D95-9FCB-0D67ADB49D66}"/>
              </a:ext>
            </a:extLst>
          </p:cNvPr>
          <p:cNvSpPr/>
          <p:nvPr userDrawn="1"/>
        </p:nvSpPr>
        <p:spPr>
          <a:xfrm>
            <a:off x="0" y="6527527"/>
            <a:ext cx="12152943" cy="3147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rgbClr val="CFCFC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SPWLA 2026 NMR SIG Conference | Celle, Germany</a:t>
            </a:r>
            <a:endParaRPr lang="en-US" sz="1600" b="0" cap="none" baseline="0" dirty="0">
              <a:solidFill>
                <a:srgbClr val="CFCFC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Slide Number Placeholder 5">
            <a:extLst>
              <a:ext uri="{FF2B5EF4-FFF2-40B4-BE49-F238E27FC236}">
                <a16:creationId xmlns:a16="http://schemas.microsoft.com/office/drawing/2014/main" id="{6854D7C6-72F1-46D1-81A8-2956E7D7EEE7}"/>
              </a:ext>
            </a:extLst>
          </p:cNvPr>
          <p:cNvSpPr txBox="1">
            <a:spLocks/>
          </p:cNvSpPr>
          <p:nvPr userDrawn="1"/>
        </p:nvSpPr>
        <p:spPr>
          <a:xfrm>
            <a:off x="77135" y="6443681"/>
            <a:ext cx="4943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AA9811-4318-4AEB-BE51-5DD2B974373A}" type="slidenum">
              <a:rPr lang="en-US" sz="1400" b="1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4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14EB0721-FFA2-498C-B857-BC6CE1071C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20816" y="6411023"/>
            <a:ext cx="432127" cy="432127"/>
          </a:xfrm>
          <a:prstGeom prst="rect">
            <a:avLst/>
          </a:prstGeom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C0C9227-D896-4348-91C2-E6559ACA9B3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0339" y="933450"/>
            <a:ext cx="5821362" cy="549275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15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3BC3E3A-056B-416D-AC37-49CA3E3AB0A0}"/>
              </a:ext>
            </a:extLst>
          </p:cNvPr>
          <p:cNvSpPr/>
          <p:nvPr userDrawn="1"/>
        </p:nvSpPr>
        <p:spPr>
          <a:xfrm>
            <a:off x="0" y="6531429"/>
            <a:ext cx="12192000" cy="2773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rgbClr val="CFCFC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SPWLA 2026 NMR </a:t>
            </a:r>
            <a:r>
              <a:rPr lang="en-US" sz="1600" b="0">
                <a:solidFill>
                  <a:srgbClr val="CFCFC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 Conference | </a:t>
            </a:r>
            <a:r>
              <a:rPr lang="en-US" sz="1600" b="0" dirty="0">
                <a:solidFill>
                  <a:srgbClr val="CFCFC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Celle, Germany</a:t>
            </a:r>
            <a:endParaRPr lang="en-US" sz="1600" b="0" cap="none" baseline="0" dirty="0">
              <a:solidFill>
                <a:srgbClr val="CFCFC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008B176-0FDD-4051-AC61-A3C720554BFB}"/>
              </a:ext>
            </a:extLst>
          </p:cNvPr>
          <p:cNvSpPr/>
          <p:nvPr userDrawn="1"/>
        </p:nvSpPr>
        <p:spPr>
          <a:xfrm>
            <a:off x="159563" y="6461488"/>
            <a:ext cx="329510" cy="329510"/>
          </a:xfrm>
          <a:prstGeom prst="ellipse">
            <a:avLst/>
          </a:prstGeom>
          <a:solidFill>
            <a:srgbClr val="023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89EDA21-CA0F-429C-946D-E75E71914723}"/>
              </a:ext>
            </a:extLst>
          </p:cNvPr>
          <p:cNvSpPr txBox="1">
            <a:spLocks/>
          </p:cNvSpPr>
          <p:nvPr userDrawn="1"/>
        </p:nvSpPr>
        <p:spPr>
          <a:xfrm>
            <a:off x="77135" y="6443681"/>
            <a:ext cx="4943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AA9811-4318-4AEB-BE51-5DD2B974373A}" type="slidenum">
              <a:rPr lang="en-US" sz="1400" b="1" smtClean="0">
                <a:solidFill>
                  <a:schemeClr val="bg1"/>
                </a:solidFill>
                <a:latin typeface="+mn-lt"/>
              </a:rPr>
              <a:pPr/>
              <a:t>‹#›</a:t>
            </a:fld>
            <a:endParaRPr lang="en-US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0FBF9-56E3-4695-B1F6-1350DA7C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36" y="742372"/>
            <a:ext cx="11955302" cy="5719115"/>
          </a:xfrm>
        </p:spPr>
        <p:txBody>
          <a:bodyPr/>
          <a:lstStyle>
            <a:lvl1pPr indent="-228600">
              <a:lnSpc>
                <a:spcPct val="125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indent="-228600">
              <a:lnSpc>
                <a:spcPct val="125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indent="-228600">
              <a:lnSpc>
                <a:spcPct val="125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371600" indent="0">
              <a:lnSpc>
                <a:spcPct val="125000"/>
              </a:lnSpc>
              <a:spcBef>
                <a:spcPts val="0"/>
              </a:spcBef>
              <a:buNone/>
              <a:defRPr/>
            </a:lvl4pPr>
            <a:lvl5pPr indent="-228600">
              <a:lnSpc>
                <a:spcPct val="125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5D81BF-2699-43B5-8BA3-5B9584894BC9}"/>
              </a:ext>
            </a:extLst>
          </p:cNvPr>
          <p:cNvSpPr/>
          <p:nvPr userDrawn="1"/>
        </p:nvSpPr>
        <p:spPr>
          <a:xfrm>
            <a:off x="0" y="-5639"/>
            <a:ext cx="12192000" cy="606829"/>
          </a:xfrm>
          <a:prstGeom prst="rect">
            <a:avLst/>
          </a:prstGeom>
          <a:solidFill>
            <a:srgbClr val="002B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l"/>
            <a:endParaRPr lang="en-US" sz="2800" dirty="0">
              <a:solidFill>
                <a:srgbClr val="FFCD05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DA59A12-7370-41BB-A947-C0D2CFB93C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-5639"/>
            <a:ext cx="12191999" cy="606828"/>
          </a:xfrm>
        </p:spPr>
        <p:txBody>
          <a:bodyPr>
            <a:noAutofit/>
          </a:bodyPr>
          <a:lstStyle>
            <a:lvl1pPr marL="137160">
              <a:lnSpc>
                <a:spcPct val="100000"/>
              </a:lnSpc>
              <a:tabLst>
                <a:tab pos="3255963" algn="l"/>
              </a:tabLst>
              <a:defRPr sz="3200">
                <a:solidFill>
                  <a:schemeClr val="bg1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Slide title &lt;single line only&gt;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A2DD74-9634-2CB3-153B-64B2692E6A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730942" y="6428829"/>
            <a:ext cx="432127" cy="43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636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A8CC0-0557-4F6E-AB4D-DF66A014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94AD9-CB72-4456-AF76-C8A0CF566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9EA96-E8E7-4E87-8565-C7B83E2658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5757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666766"/>
                </a:solidFill>
                <a:latin typeface="Arial Narrow" panose="020B0606020202030204" pitchFamily="34" charset="0"/>
              </a:defRPr>
            </a:lvl1pPr>
          </a:lstStyle>
          <a:p>
            <a:fld id="{CFAA9811-4318-4AEB-BE51-5DD2B97437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1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66766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66766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66766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666766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66766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666766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FDCB2B3-F62C-48A4-8E97-700057DE4B87}"/>
              </a:ext>
            </a:extLst>
          </p:cNvPr>
          <p:cNvSpPr txBox="1">
            <a:spLocks/>
          </p:cNvSpPr>
          <p:nvPr/>
        </p:nvSpPr>
        <p:spPr>
          <a:xfrm>
            <a:off x="6509657" y="0"/>
            <a:ext cx="5682343" cy="57912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rgbClr val="023147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SPWLA 2026 NMR SIG Conference | Celle, Germany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8F27617-4288-46F3-AA17-E62275A32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291840"/>
            <a:ext cx="11247120" cy="2011680"/>
          </a:xfrm>
        </p:spPr>
        <p:txBody>
          <a:bodyPr>
            <a:normAutofit/>
          </a:bodyPr>
          <a:lstStyle>
            <a:lvl1pPr marL="0" indent="0" algn="l">
              <a:lnSpc>
                <a:spcPct val="125000"/>
              </a:lnSpc>
              <a:spcBef>
                <a:spcPts val="0"/>
              </a:spcBef>
              <a:buNone/>
              <a:defRPr sz="2400">
                <a:solidFill>
                  <a:srgbClr val="C00000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z="2800" dirty="0">
                <a:solidFill>
                  <a:srgbClr val="023147"/>
                </a:solidFill>
              </a:rPr>
              <a:t>Author(s) &amp; </a:t>
            </a:r>
            <a:r>
              <a:rPr lang="en-US" sz="2800" i="1" dirty="0">
                <a:solidFill>
                  <a:srgbClr val="023147"/>
                </a:solidFill>
              </a:rPr>
              <a:t>Affiliation(s)</a:t>
            </a:r>
          </a:p>
          <a:p>
            <a:r>
              <a:rPr lang="en-US" b="0" dirty="0">
                <a:solidFill>
                  <a:srgbClr val="023147"/>
                </a:solidFill>
              </a:rPr>
              <a:t>(For detailed instructions, see slide “Instructions: Title Slide”.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E5B5C7EE-76CD-B261-2448-EF3596D3D69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B60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800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0ED7-B0E8-44BB-B3E6-195D21B6E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11247120" cy="5394960"/>
          </a:xfrm>
        </p:spPr>
        <p:txBody>
          <a:bodyPr>
            <a:normAutofit/>
          </a:bodyPr>
          <a:lstStyle/>
          <a:p>
            <a:pPr marL="274320" indent="-274320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Conclusions should be bullet point</a:t>
            </a:r>
          </a:p>
          <a:p>
            <a:pPr marL="274320" indent="-274320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Must be concise – to the point</a:t>
            </a:r>
          </a:p>
        </p:txBody>
      </p:sp>
    </p:spTree>
    <p:extLst>
      <p:ext uri="{BB962C8B-B14F-4D97-AF65-F5344CB8AC3E}">
        <p14:creationId xmlns:p14="http://schemas.microsoft.com/office/powerpoint/2010/main" val="201068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0ED7-B0E8-44BB-B3E6-195D21B6E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11247120" cy="5394960"/>
          </a:xfrm>
        </p:spPr>
        <p:txBody>
          <a:bodyPr>
            <a:normAutofit/>
          </a:bodyPr>
          <a:lstStyle/>
          <a:p>
            <a:pPr marL="274320" indent="-274320"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As required</a:t>
            </a:r>
          </a:p>
        </p:txBody>
      </p:sp>
    </p:spTree>
    <p:extLst>
      <p:ext uri="{BB962C8B-B14F-4D97-AF65-F5344CB8AC3E}">
        <p14:creationId xmlns:p14="http://schemas.microsoft.com/office/powerpoint/2010/main" val="32920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&lt;</a:t>
            </a:r>
            <a:r>
              <a:rPr lang="en-US" sz="3600" b="1"/>
              <a:t>Enter Slide Title </a:t>
            </a:r>
            <a:r>
              <a:rPr lang="en-US" sz="3600" b="1" dirty="0"/>
              <a:t>H</a:t>
            </a:r>
            <a:r>
              <a:rPr lang="en-US" sz="3600" b="1"/>
              <a:t>ere; Limit to Single </a:t>
            </a:r>
            <a:r>
              <a:rPr lang="en-US" sz="3600" b="1" dirty="0"/>
              <a:t>L</a:t>
            </a:r>
            <a:r>
              <a:rPr lang="en-US" sz="3600" b="1"/>
              <a:t>ine</a:t>
            </a:r>
            <a:r>
              <a:rPr lang="en-US" sz="3600" b="1" dirty="0"/>
              <a:t>; 36 Point, Bold&gt;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0ED7-B0E8-44BB-B3E6-195D21B6E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11247120" cy="539496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+mn-lt"/>
              </a:rPr>
              <a:t>This is primary layout; use Calibri font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Use secondary layout for wide content. </a:t>
            </a: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Text preferably in bullet form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Use as few words as possible to convey message</a:t>
            </a: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Use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BOLD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for emphasis </a:t>
            </a:r>
          </a:p>
        </p:txBody>
      </p:sp>
    </p:spTree>
    <p:extLst>
      <p:ext uri="{BB962C8B-B14F-4D97-AF65-F5344CB8AC3E}">
        <p14:creationId xmlns:p14="http://schemas.microsoft.com/office/powerpoint/2010/main" val="3258362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Instructions: Title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0ED7-B0E8-44BB-B3E6-195D21B6E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11247120" cy="5394960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tx1"/>
              </a:solidFill>
              <a:latin typeface="+mn-lt"/>
            </a:endParaRPr>
          </a:p>
          <a:p>
            <a:r>
              <a:rPr lang="en-US" dirty="0">
                <a:solidFill>
                  <a:schemeClr val="tx1"/>
                </a:solidFill>
                <a:latin typeface="+mn-lt"/>
              </a:rPr>
              <a:t>Author name(s) and affiliations(s):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Single-affiliation example: </a:t>
            </a:r>
          </a:p>
          <a:p>
            <a:pPr lvl="2"/>
            <a:r>
              <a:rPr lang="en-US" dirty="0">
                <a:solidFill>
                  <a:schemeClr val="tx1"/>
                </a:solidFill>
                <a:latin typeface="+mn-lt"/>
              </a:rPr>
              <a:t>Jane Smith,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Joe Blogs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David Smith;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company name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Multiple-affiliation example: </a:t>
            </a:r>
          </a:p>
          <a:p>
            <a:pPr lvl="2"/>
            <a:r>
              <a:rPr lang="en-US" dirty="0">
                <a:solidFill>
                  <a:schemeClr val="tx1"/>
                </a:solidFill>
                <a:latin typeface="+mn-lt"/>
              </a:rPr>
              <a:t>Jane Smith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Joe Blogs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David Smith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; </a:t>
            </a:r>
          </a:p>
          <a:p>
            <a:pPr lvl="2"/>
            <a:r>
              <a:rPr lang="en-US" baseline="30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company name, </a:t>
            </a:r>
            <a:r>
              <a:rPr lang="en-US" baseline="30000" dirty="0">
                <a:solidFill>
                  <a:schemeClr val="tx1"/>
                </a:solidFill>
                <a:latin typeface="+mn-lt"/>
              </a:rPr>
              <a:t>2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company name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Company logo, if used,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on title slide only</a:t>
            </a:r>
          </a:p>
          <a:p>
            <a:pPr lvl="1"/>
            <a:r>
              <a:rPr lang="en-US" u="sng" dirty="0">
                <a:solidFill>
                  <a:schemeClr val="tx1"/>
                </a:solidFill>
                <a:latin typeface="+mn-lt"/>
              </a:rPr>
              <a:t>Underline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the name of the presenter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Use italic for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company name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0" indent="0">
              <a:buNone/>
            </a:pPr>
            <a:endParaRPr lang="en-US" u="sng" dirty="0">
              <a:solidFill>
                <a:schemeClr val="tx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Use Calibri font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0884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Instructions: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50ED7-B0E8-44BB-B3E6-195D21B6ED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914400"/>
            <a:ext cx="11247120" cy="5394960"/>
          </a:xfrm>
        </p:spPr>
        <p:txBody>
          <a:bodyPr>
            <a:normAutofit fontScale="92500" lnSpcReduction="20000"/>
          </a:bodyPr>
          <a:lstStyle/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When using bullet points; use Calibri font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All slide text must be legible  </a:t>
            </a:r>
          </a:p>
          <a:p>
            <a:pPr marL="731520" lvl="2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(Spellcheck, be concise, use bullets instead of paragraphs, clear legends on graphs and log plots) 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Line spacing: 1.5 lines, Indent and Hanging .3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Make sure to space textbox out evenly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Stay consistent with text throughout PPT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Font: Calibri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  <a:latin typeface="+mn-lt"/>
              </a:rPr>
              <a:t>Font size: </a:t>
            </a:r>
          </a:p>
          <a:p>
            <a:pPr marL="274320" lvl="1" indent="-274320">
              <a:lnSpc>
                <a:spcPct val="16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First-level text: 28-pt recommended, 24 minimum (this is 24 pt)</a:t>
            </a:r>
          </a:p>
          <a:p>
            <a:pPr marL="731520" lvl="2" indent="-274320">
              <a:lnSpc>
                <a:spcPct val="160000"/>
              </a:lnSpc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Second-level text: 24-pt recommended, 20 minimum (this is 20 pt)</a:t>
            </a: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274320" indent="-274320">
              <a:lnSpc>
                <a:spcPct val="160000"/>
              </a:lnSpc>
              <a:spcBef>
                <a:spcPts val="0"/>
              </a:spcBef>
            </a:pPr>
            <a:endParaRPr 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462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CB164-E7F2-4772-BB43-9AA6C65D3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06828"/>
          </a:xfrm>
        </p:spPr>
        <p:txBody>
          <a:bodyPr/>
          <a:lstStyle/>
          <a:p>
            <a:r>
              <a:rPr lang="en-US" sz="3600" b="1" dirty="0"/>
              <a:t>Instructions: Graphics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B4D3093-D7FE-4471-99DB-E3AE6AFA5DDF}"/>
              </a:ext>
            </a:extLst>
          </p:cNvPr>
          <p:cNvSpPr txBox="1">
            <a:spLocks/>
          </p:cNvSpPr>
          <p:nvPr/>
        </p:nvSpPr>
        <p:spPr>
          <a:xfrm>
            <a:off x="457200" y="914400"/>
            <a:ext cx="11247120" cy="5394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666766"/>
                </a:solidFill>
                <a:latin typeface="Arial Narrow" panose="020B06060202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Graphics (illustrations, plots, etc.) and their text labels must be legible</a:t>
            </a: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Font size for graphical test, labels, etc.: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20-pt recommended,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16-pt minimum</a:t>
            </a:r>
          </a:p>
          <a:p>
            <a:pPr marL="274320" indent="-274320">
              <a:lnSpc>
                <a:spcPct val="150000"/>
              </a:lnSpc>
            </a:pP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Plot axes identified with label and unit</a:t>
            </a: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Plots include legend where necessary to understand data</a:t>
            </a: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Well-log plots must include track headers (labels, units, and ranges)</a:t>
            </a: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Well-log plots should focus or highlight depth interval of interest or event discussed</a:t>
            </a:r>
          </a:p>
          <a:p>
            <a:pPr marL="274320" indent="-274320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Use Calibri font</a:t>
            </a:r>
          </a:p>
          <a:p>
            <a:pPr marL="274320" indent="-274320">
              <a:lnSpc>
                <a:spcPct val="150000"/>
              </a:lnSpc>
            </a:pPr>
            <a:endParaRPr lang="en-US" sz="24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3223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6A1D2-07FD-4D32-A396-9B6FF662E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of Well Logs: Proper Size and Visibility!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A358D1-1EA0-4335-96E0-D0633F647E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822960"/>
            <a:ext cx="8503920" cy="56082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3725390-A8E6-41A8-9A83-2BAC41D561E2}"/>
              </a:ext>
            </a:extLst>
          </p:cNvPr>
          <p:cNvSpPr txBox="1"/>
          <p:nvPr/>
        </p:nvSpPr>
        <p:spPr>
          <a:xfrm>
            <a:off x="8989621" y="889843"/>
            <a:ext cx="27464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400" dirty="0"/>
              <a:t>Make sure that your well logs are readable: size and graphical rendering matter!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Multiple clipping of image often deteriorates the image, use original when possible.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(May improve image  by double click image and use “Corrections” in upper left.)</a:t>
            </a:r>
          </a:p>
        </p:txBody>
      </p:sp>
    </p:spTree>
    <p:extLst>
      <p:ext uri="{BB962C8B-B14F-4D97-AF65-F5344CB8AC3E}">
        <p14:creationId xmlns:p14="http://schemas.microsoft.com/office/powerpoint/2010/main" val="263392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0B2E35-25AB-43EB-A574-A4E23052D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0356"/>
            <a:ext cx="12191999" cy="606828"/>
          </a:xfrm>
        </p:spPr>
        <p:txBody>
          <a:bodyPr>
            <a:noAutofit/>
          </a:bodyPr>
          <a:lstStyle/>
          <a:p>
            <a:r>
              <a:rPr lang="en-US" sz="3600" b="1" dirty="0"/>
              <a:t>Table Color, Size, and Format Samples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28EB279D-6984-459F-91F1-CCDCBB9876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807672"/>
              </p:ext>
            </p:extLst>
          </p:nvPr>
        </p:nvGraphicFramePr>
        <p:xfrm>
          <a:off x="674369" y="1397635"/>
          <a:ext cx="5318760" cy="43086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5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9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423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Color: Dark Blue</a:t>
                      </a:r>
                    </a:p>
                  </a:txBody>
                  <a:tcPr anchor="ctr">
                    <a:solidFill>
                      <a:srgbClr val="0231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Font: Calibri 24 pt</a:t>
                      </a:r>
                    </a:p>
                  </a:txBody>
                  <a:tcPr anchor="ctr">
                    <a:solidFill>
                      <a:srgbClr val="023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237"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Font Size: 20 points, Bold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23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0.43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0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237"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Depending on Table Size Font Size</a:t>
                      </a:r>
                      <a:r>
                        <a:rPr lang="en-US" sz="2000" b="1" baseline="0" dirty="0">
                          <a:latin typeface="+mn-lt"/>
                        </a:rPr>
                        <a:t>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latin typeface="+mn-lt"/>
                        </a:rPr>
                        <a:t>16 or 20, 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Bold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23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0.63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0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8475">
                <a:tc gridSpan="2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+mn-lt"/>
                        </a:rPr>
                        <a:t>Copy and paste table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latin typeface="+mn-lt"/>
                        </a:rPr>
                        <a:t>to your </a:t>
                      </a:r>
                      <a:r>
                        <a:rPr lang="en-US" sz="2000" b="1" baseline="0" dirty="0" err="1">
                          <a:latin typeface="+mn-lt"/>
                        </a:rPr>
                        <a:t>PPT</a:t>
                      </a:r>
                      <a:r>
                        <a:rPr lang="en-US" sz="2000" b="1" baseline="0" dirty="0">
                          <a:latin typeface="+mn-lt"/>
                        </a:rPr>
                        <a:t> to keep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latin typeface="+mn-lt"/>
                        </a:rPr>
                        <a:t>same format </a:t>
                      </a:r>
                    </a:p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>
                          <a:latin typeface="+mn-lt"/>
                        </a:rPr>
                        <a:t>colors and fonts, 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Bold</a:t>
                      </a:r>
                      <a:endParaRPr lang="en-US" sz="2000" b="1" baseline="0" dirty="0">
                        <a:latin typeface="+mn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99D402C-B4A6-4CCA-A282-F565CA518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631874"/>
              </p:ext>
            </p:extLst>
          </p:nvPr>
        </p:nvGraphicFramePr>
        <p:xfrm>
          <a:off x="6105065" y="1389289"/>
          <a:ext cx="5379545" cy="3378495"/>
        </p:xfrm>
        <a:graphic>
          <a:graphicData uri="http://schemas.openxmlformats.org/drawingml/2006/table">
            <a:tbl>
              <a:tblPr/>
              <a:tblGrid>
                <a:gridCol w="2082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6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8420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Color: Dark Blue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Font: Calibri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Font Size: 24 points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11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 pitchFamily="34" charset="0"/>
                        </a:rPr>
                        <a:t>Font Style:</a:t>
                      </a:r>
                      <a:r>
                        <a:rPr lang="en-US" sz="2000" b="1" baseline="0" dirty="0">
                          <a:latin typeface="Calibri" pitchFamily="34" charset="0"/>
                        </a:rPr>
                        <a:t> Calibri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111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 pitchFamily="34" charset="0"/>
                        </a:rPr>
                        <a:t>Font Size: 20 points, </a:t>
                      </a:r>
                      <a:r>
                        <a:rPr lang="en-US" sz="2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Bold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7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TEXT-to-Text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Use Contrasting Colors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F99BA0-FD33-E678-6B72-0826936EFF85}"/>
              </a:ext>
            </a:extLst>
          </p:cNvPr>
          <p:cNvSpPr txBox="1"/>
          <p:nvPr/>
        </p:nvSpPr>
        <p:spPr>
          <a:xfrm>
            <a:off x="6701332" y="5052769"/>
            <a:ext cx="44245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Dark color for headings recommended for good contrast.  </a:t>
            </a:r>
          </a:p>
          <a:p>
            <a:r>
              <a:rPr lang="en-US" sz="2000" dirty="0"/>
              <a:t>Recommend  24 pt (Min 20 pt) headings</a:t>
            </a:r>
          </a:p>
          <a:p>
            <a:r>
              <a:rPr lang="en-US" sz="2000" dirty="0"/>
              <a:t>20 pt (Min 16 pt) in tables</a:t>
            </a:r>
          </a:p>
        </p:txBody>
      </p:sp>
    </p:spTree>
    <p:extLst>
      <p:ext uri="{BB962C8B-B14F-4D97-AF65-F5344CB8AC3E}">
        <p14:creationId xmlns:p14="http://schemas.microsoft.com/office/powerpoint/2010/main" val="2809677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D77A194-FE1E-467E-8CC4-31481C8FA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90163"/>
              </p:ext>
            </p:extLst>
          </p:nvPr>
        </p:nvGraphicFramePr>
        <p:xfrm>
          <a:off x="457200" y="1423988"/>
          <a:ext cx="11277010" cy="3121026"/>
        </p:xfrm>
        <a:graphic>
          <a:graphicData uri="http://schemas.openxmlformats.org/drawingml/2006/table">
            <a:tbl>
              <a:tblPr firstRow="1" bandRow="1"/>
              <a:tblGrid>
                <a:gridCol w="4365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9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41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Color: Dark Blue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Font: Calibri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Font Size: 24 points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23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21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alibri" pitchFamily="34" charset="0"/>
                        </a:rPr>
                        <a:t>Font Style:</a:t>
                      </a:r>
                      <a:r>
                        <a:rPr lang="en-US" sz="2000" b="1" baseline="0" dirty="0">
                          <a:latin typeface="Calibri" pitchFamily="34" charset="0"/>
                        </a:rPr>
                        <a:t> Calibri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0.21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213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alibri" pitchFamily="34" charset="0"/>
                        </a:rPr>
                        <a:t>Font Size: 20 points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0.32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TEXT-to-Text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x.xx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0.42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Use Contrasting Colors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2.3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1.7</a:t>
                      </a:r>
                    </a:p>
                  </a:txBody>
                  <a:tcPr marL="93439" marR="93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C78A55E0-0F68-419F-B292-F00FA8FDB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0356"/>
            <a:ext cx="12191999" cy="606828"/>
          </a:xfrm>
        </p:spPr>
        <p:txBody>
          <a:bodyPr>
            <a:noAutofit/>
          </a:bodyPr>
          <a:lstStyle/>
          <a:p>
            <a:r>
              <a:rPr lang="en-US" sz="3600" b="1" dirty="0"/>
              <a:t>Table Color, Size, and Format Samples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F2E84C-0EA8-446B-8B2A-4EA46D208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169" y="5005651"/>
            <a:ext cx="2379663" cy="123031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0" dirty="0">
                <a:latin typeface="Calibri" pitchFamily="34" charset="0"/>
              </a:rPr>
              <a:t>Cutoffs:</a:t>
            </a:r>
          </a:p>
          <a:p>
            <a:pPr algn="ctr"/>
            <a:r>
              <a:rPr lang="el-GR" i="0" dirty="0">
                <a:latin typeface="Calibri" pitchFamily="34" charset="0"/>
                <a:cs typeface="Times New Roman" pitchFamily="18" charset="0"/>
              </a:rPr>
              <a:t>φ</a:t>
            </a:r>
            <a:r>
              <a:rPr lang="en-US" i="0" dirty="0">
                <a:latin typeface="Calibri" pitchFamily="34" charset="0"/>
                <a:cs typeface="Times New Roman" pitchFamily="18" charset="0"/>
              </a:rPr>
              <a:t> &lt;= 0.15</a:t>
            </a:r>
          </a:p>
          <a:p>
            <a:pPr algn="ctr"/>
            <a:r>
              <a:rPr lang="en-US" i="0" dirty="0" err="1">
                <a:latin typeface="Calibri" pitchFamily="34" charset="0"/>
                <a:cs typeface="Times New Roman" pitchFamily="18" charset="0"/>
              </a:rPr>
              <a:t>S</a:t>
            </a:r>
            <a:r>
              <a:rPr lang="en-US" i="0" baseline="-25000" dirty="0" err="1">
                <a:latin typeface="Calibri" pitchFamily="34" charset="0"/>
                <a:cs typeface="Times New Roman" pitchFamily="18" charset="0"/>
              </a:rPr>
              <a:t>w</a:t>
            </a:r>
            <a:r>
              <a:rPr lang="en-US" i="0" dirty="0">
                <a:latin typeface="Calibri" pitchFamily="34" charset="0"/>
                <a:cs typeface="Times New Roman" pitchFamily="18" charset="0"/>
              </a:rPr>
              <a:t> &gt;= 0.65</a:t>
            </a:r>
          </a:p>
          <a:p>
            <a:pPr algn="ctr"/>
            <a:r>
              <a:rPr lang="en-US" i="0" dirty="0" err="1">
                <a:latin typeface="Calibri" pitchFamily="34" charset="0"/>
                <a:cs typeface="Times New Roman" pitchFamily="18" charset="0"/>
              </a:rPr>
              <a:t>C</a:t>
            </a:r>
            <a:r>
              <a:rPr lang="en-US" i="0" baseline="-25000" dirty="0" err="1">
                <a:latin typeface="Calibri" pitchFamily="34" charset="0"/>
                <a:cs typeface="Times New Roman" pitchFamily="18" charset="0"/>
              </a:rPr>
              <a:t>sh</a:t>
            </a:r>
            <a:r>
              <a:rPr lang="en-US" i="0" baseline="-25000" dirty="0">
                <a:latin typeface="Calibri" pitchFamily="34" charset="0"/>
                <a:cs typeface="Times New Roman" pitchFamily="18" charset="0"/>
              </a:rPr>
              <a:t>  </a:t>
            </a:r>
            <a:r>
              <a:rPr lang="en-US" i="0" dirty="0">
                <a:latin typeface="Calibri" pitchFamily="34" charset="0"/>
                <a:cs typeface="Times New Roman" pitchFamily="18" charset="0"/>
              </a:rPr>
              <a:t>&gt;= 0.50</a:t>
            </a:r>
          </a:p>
        </p:txBody>
      </p:sp>
    </p:spTree>
    <p:extLst>
      <p:ext uri="{BB962C8B-B14F-4D97-AF65-F5344CB8AC3E}">
        <p14:creationId xmlns:p14="http://schemas.microsoft.com/office/powerpoint/2010/main" val="3894516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9">
            <a:extLst>
              <a:ext uri="{FF2B5EF4-FFF2-40B4-BE49-F238E27FC236}">
                <a16:creationId xmlns:a16="http://schemas.microsoft.com/office/drawing/2014/main" id="{8E700CFD-6EBC-403A-8DA1-46246D734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1247120" cy="5394960"/>
          </a:xfrm>
        </p:spPr>
        <p:txBody>
          <a:bodyPr/>
          <a:lstStyle/>
          <a:p>
            <a:pPr marL="274320" indent="-274320">
              <a:lnSpc>
                <a:spcPct val="150000"/>
              </a:lnSpc>
            </a:pPr>
            <a:r>
              <a:rPr lang="en-US" b="1" dirty="0">
                <a:latin typeface="+mn-lt"/>
              </a:rPr>
              <a:t>Image Spacing</a:t>
            </a:r>
            <a:r>
              <a:rPr lang="en-US" dirty="0">
                <a:latin typeface="+mn-lt"/>
              </a:rPr>
              <a:t>: </a:t>
            </a:r>
            <a:r>
              <a:rPr lang="en-US" b="0" dirty="0">
                <a:latin typeface="+mn-lt"/>
              </a:rPr>
              <a:t>Make sure images are spaced </a:t>
            </a:r>
            <a:r>
              <a:rPr lang="en-US" dirty="0">
                <a:latin typeface="+mn-lt"/>
              </a:rPr>
              <a:t>evenly, use Calibri font</a:t>
            </a:r>
          </a:p>
          <a:p>
            <a:pPr marL="274320" indent="-274320">
              <a:lnSpc>
                <a:spcPct val="150000"/>
              </a:lnSpc>
            </a:pPr>
            <a:endParaRPr lang="en-US" b="0" dirty="0">
              <a:latin typeface="+mn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0480DC-FE71-4826-9D1F-5F5C221C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0356"/>
            <a:ext cx="12191999" cy="606828"/>
          </a:xfrm>
        </p:spPr>
        <p:txBody>
          <a:bodyPr>
            <a:noAutofit/>
          </a:bodyPr>
          <a:lstStyle/>
          <a:p>
            <a:r>
              <a:rPr lang="en-US" sz="3600" b="1" dirty="0"/>
              <a:t>Sample Image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D254F8-67E7-4EAC-8C1E-327DCD124A7B}"/>
              </a:ext>
            </a:extLst>
          </p:cNvPr>
          <p:cNvSpPr/>
          <p:nvPr/>
        </p:nvSpPr>
        <p:spPr bwMode="auto">
          <a:xfrm>
            <a:off x="3161474" y="1666875"/>
            <a:ext cx="1773119" cy="46473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010BFBA-2D58-464C-B844-8E0811616EB8}"/>
              </a:ext>
            </a:extLst>
          </p:cNvPr>
          <p:cNvSpPr/>
          <p:nvPr/>
        </p:nvSpPr>
        <p:spPr bwMode="auto">
          <a:xfrm>
            <a:off x="7288873" y="1670250"/>
            <a:ext cx="1773119" cy="46473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809382-A852-48EF-847F-06035069624A}"/>
              </a:ext>
            </a:extLst>
          </p:cNvPr>
          <p:cNvSpPr/>
          <p:nvPr/>
        </p:nvSpPr>
        <p:spPr bwMode="auto">
          <a:xfrm>
            <a:off x="5225173" y="1666875"/>
            <a:ext cx="1773119" cy="46473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2F95D31-DE59-4CD7-BFE3-07D88A6C81FD}"/>
              </a:ext>
            </a:extLst>
          </p:cNvPr>
          <p:cNvCxnSpPr>
            <a:stCxn id="23" idx="1"/>
          </p:cNvCxnSpPr>
          <p:nvPr/>
        </p:nvCxnSpPr>
        <p:spPr>
          <a:xfrm flipH="1">
            <a:off x="8943976" y="2810097"/>
            <a:ext cx="974406" cy="0"/>
          </a:xfrm>
          <a:prstGeom prst="straightConnector1">
            <a:avLst/>
          </a:prstGeom>
          <a:ln w="28575" cap="rnd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6FB0471-D2FA-4A2C-B0E0-DFA55DDA60F3}"/>
              </a:ext>
            </a:extLst>
          </p:cNvPr>
          <p:cNvSpPr txBox="1"/>
          <p:nvPr/>
        </p:nvSpPr>
        <p:spPr>
          <a:xfrm>
            <a:off x="9918382" y="2517709"/>
            <a:ext cx="1641060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i="0" dirty="0">
                <a:solidFill>
                  <a:srgbClr val="CC0000"/>
                </a:solidFill>
                <a:latin typeface="+mn-lt"/>
              </a:rPr>
              <a:t>Text Size:</a:t>
            </a:r>
          </a:p>
          <a:p>
            <a:pPr algn="ctr"/>
            <a:r>
              <a:rPr lang="en-US" sz="1600" b="1" dirty="0">
                <a:solidFill>
                  <a:srgbClr val="CC0000"/>
                </a:solidFill>
              </a:rPr>
              <a:t>16 Points; Bold</a:t>
            </a:r>
            <a:endParaRPr lang="en-US" sz="1600" b="1" i="0" dirty="0">
              <a:solidFill>
                <a:srgbClr val="CC0000"/>
              </a:solidFill>
              <a:latin typeface="+mn-l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F57F000-2CE9-49BC-9CC4-3305205E2DAC}"/>
              </a:ext>
            </a:extLst>
          </p:cNvPr>
          <p:cNvCxnSpPr>
            <a:cxnSpLocks/>
            <a:stCxn id="26" idx="1"/>
          </p:cNvCxnSpPr>
          <p:nvPr/>
        </p:nvCxnSpPr>
        <p:spPr>
          <a:xfrm flipH="1" flipV="1">
            <a:off x="8943976" y="4467999"/>
            <a:ext cx="724092" cy="388244"/>
          </a:xfrm>
          <a:prstGeom prst="straightConnector1">
            <a:avLst/>
          </a:prstGeom>
          <a:ln w="28575" cap="rnd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135803E-0409-451F-9B6A-FC0D8FED8E96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8772526" y="4856243"/>
            <a:ext cx="895542" cy="343187"/>
          </a:xfrm>
          <a:prstGeom prst="straightConnector1">
            <a:avLst/>
          </a:prstGeom>
          <a:ln w="28575" cap="rnd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B5A7E7A-AA82-45AF-85DA-D19664979697}"/>
              </a:ext>
            </a:extLst>
          </p:cNvPr>
          <p:cNvSpPr txBox="1"/>
          <p:nvPr/>
        </p:nvSpPr>
        <p:spPr>
          <a:xfrm>
            <a:off x="9668068" y="4563855"/>
            <a:ext cx="1578856" cy="5847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>
                <a:solidFill>
                  <a:srgbClr val="CC0000"/>
                </a:solidFill>
              </a:rPr>
              <a:t>Text Size:</a:t>
            </a:r>
          </a:p>
          <a:p>
            <a:pPr algn="ctr"/>
            <a:r>
              <a:rPr lang="en-US" sz="1600" b="1" dirty="0">
                <a:solidFill>
                  <a:srgbClr val="CC0000"/>
                </a:solidFill>
              </a:rPr>
              <a:t>16 Points; Bold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0A8F19E-13F1-4AF1-9C74-6A5C124CCC69}"/>
              </a:ext>
            </a:extLst>
          </p:cNvPr>
          <p:cNvCxnSpPr/>
          <p:nvPr/>
        </p:nvCxnSpPr>
        <p:spPr>
          <a:xfrm>
            <a:off x="7288873" y="4321175"/>
            <a:ext cx="17731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F60E12-7893-41BC-B19D-D2F352B96F0B}"/>
              </a:ext>
            </a:extLst>
          </p:cNvPr>
          <p:cNvCxnSpPr/>
          <p:nvPr/>
        </p:nvCxnSpPr>
        <p:spPr>
          <a:xfrm>
            <a:off x="7288873" y="4956175"/>
            <a:ext cx="17731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0FB6859-D15A-4607-B76B-4D3E88A6BA4B}"/>
              </a:ext>
            </a:extLst>
          </p:cNvPr>
          <p:cNvGrpSpPr/>
          <p:nvPr/>
        </p:nvGrpSpPr>
        <p:grpSpPr>
          <a:xfrm>
            <a:off x="1592251" y="3917628"/>
            <a:ext cx="1443595" cy="2462004"/>
            <a:chOff x="763809" y="3224385"/>
            <a:chExt cx="1443595" cy="2462004"/>
          </a:xfrm>
        </p:grpSpPr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AD49656D-415E-4B9A-86F1-245CB25141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3263" y="3323833"/>
              <a:ext cx="234394" cy="409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58EDB7EB-6B6C-4561-9FF8-BDC0D9D33D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960" y="3334333"/>
              <a:ext cx="234394" cy="409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6E65A6-95B7-4DCE-A10F-221A09F362C6}"/>
                </a:ext>
              </a:extLst>
            </p:cNvPr>
            <p:cNvSpPr txBox="1"/>
            <p:nvPr/>
          </p:nvSpPr>
          <p:spPr>
            <a:xfrm>
              <a:off x="819546" y="3224385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Legend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7613689-C40E-448C-B166-7190CC514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3809" y="3538946"/>
              <a:ext cx="640135" cy="2133785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AA2FE5E-C900-43A3-B5CB-A7FA22C45F68}"/>
                </a:ext>
              </a:extLst>
            </p:cNvPr>
            <p:cNvSpPr txBox="1"/>
            <p:nvPr/>
          </p:nvSpPr>
          <p:spPr>
            <a:xfrm>
              <a:off x="1059392" y="3657643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9E5A7C3-B4FF-4AE4-A82C-7300C4AC1F1B}"/>
                </a:ext>
              </a:extLst>
            </p:cNvPr>
            <p:cNvSpPr txBox="1"/>
            <p:nvPr/>
          </p:nvSpPr>
          <p:spPr>
            <a:xfrm>
              <a:off x="1059392" y="3975725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4BA41F4-61CC-498A-9D3E-A51FD2795C01}"/>
                </a:ext>
              </a:extLst>
            </p:cNvPr>
            <p:cNvSpPr txBox="1"/>
            <p:nvPr/>
          </p:nvSpPr>
          <p:spPr>
            <a:xfrm>
              <a:off x="1059392" y="4317369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7044D07-7981-4C58-A055-7324B360AD01}"/>
                </a:ext>
              </a:extLst>
            </p:cNvPr>
            <p:cNvSpPr txBox="1"/>
            <p:nvPr/>
          </p:nvSpPr>
          <p:spPr>
            <a:xfrm>
              <a:off x="1059392" y="4665830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2C227E3-9300-45F5-928F-4FBEC95FE395}"/>
                </a:ext>
              </a:extLst>
            </p:cNvPr>
            <p:cNvSpPr txBox="1"/>
            <p:nvPr/>
          </p:nvSpPr>
          <p:spPr>
            <a:xfrm>
              <a:off x="1059392" y="4980067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F4AC4E2-006F-46F9-AC4D-7EBCAB83F210}"/>
                </a:ext>
              </a:extLst>
            </p:cNvPr>
            <p:cNvSpPr txBox="1"/>
            <p:nvPr/>
          </p:nvSpPr>
          <p:spPr>
            <a:xfrm>
              <a:off x="1059392" y="5317057"/>
              <a:ext cx="11480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Xxxx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0034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BDD7EE"/>
      </a:accent2>
      <a:accent3>
        <a:srgbClr val="9CC3E5"/>
      </a:accent3>
      <a:accent4>
        <a:srgbClr val="C5E0B3"/>
      </a:accent4>
      <a:accent5>
        <a:srgbClr val="0563C1"/>
      </a:accent5>
      <a:accent6>
        <a:srgbClr val="70AD47"/>
      </a:accent6>
      <a:hlink>
        <a:srgbClr val="0563C1"/>
      </a:hlink>
      <a:folHlink>
        <a:srgbClr val="034A9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06745AF8E39E42A7AD765915DD2DB4" ma:contentTypeVersion="19" ma:contentTypeDescription="Create a new document." ma:contentTypeScope="" ma:versionID="773ee578be830d8eaa7a4c2099fba8b4">
  <xsd:schema xmlns:xsd="http://www.w3.org/2001/XMLSchema" xmlns:xs="http://www.w3.org/2001/XMLSchema" xmlns:p="http://schemas.microsoft.com/office/2006/metadata/properties" xmlns:ns3="bbc0d524-dd99-47fd-8a1c-4b8901bee33c" xmlns:ns4="8708f7af-b910-430d-a1ee-8c992ecb2e56" targetNamespace="http://schemas.microsoft.com/office/2006/metadata/properties" ma:root="true" ma:fieldsID="b907a78e637c0c21abdc85608c82629d" ns3:_="" ns4:_="">
    <xsd:import namespace="bbc0d524-dd99-47fd-8a1c-4b8901bee33c"/>
    <xsd:import namespace="8708f7af-b910-430d-a1ee-8c992ecb2e5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c0d524-dd99-47fd-8a1c-4b8901bee3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8f7af-b910-430d-a1ee-8c992ecb2e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708f7af-b910-430d-a1ee-8c992ecb2e56" xsi:nil="true"/>
  </documentManagement>
</p:properties>
</file>

<file path=customXml/itemProps1.xml><?xml version="1.0" encoding="utf-8"?>
<ds:datastoreItem xmlns:ds="http://schemas.openxmlformats.org/officeDocument/2006/customXml" ds:itemID="{A2B78C1F-4E94-48A4-9D0D-44D8EC0558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D17373-0C9C-4FE3-B558-031732BA58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c0d524-dd99-47fd-8a1c-4b8901bee33c"/>
    <ds:schemaRef ds:uri="8708f7af-b910-430d-a1ee-8c992ecb2e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730879-AB18-4F79-9FC9-D68C5C6FE928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infopath/2007/PartnerControls"/>
    <ds:schemaRef ds:uri="bbc0d524-dd99-47fd-8a1c-4b8901bee33c"/>
    <ds:schemaRef ds:uri="8708f7af-b910-430d-a1ee-8c992ecb2e56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bad6f6f2-a951-4904-b531-92e1207fc7a5}" enabled="1" method="Standard" siteId="{b7be7686-6f97-4db7-9081-a23cf09a96b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616</Words>
  <Application>Microsoft Office PowerPoint</Application>
  <PresentationFormat>Widescreen</PresentationFormat>
  <Paragraphs>123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Narrow</vt:lpstr>
      <vt:lpstr>Calibri</vt:lpstr>
      <vt:lpstr>Tahoma</vt:lpstr>
      <vt:lpstr>Office Theme</vt:lpstr>
      <vt:lpstr>PowerPoint Presentation</vt:lpstr>
      <vt:lpstr>&lt;Enter Slide Title Here; Limit to Single Line; 36 Point, Bold&gt;</vt:lpstr>
      <vt:lpstr>Instructions: Title Slide</vt:lpstr>
      <vt:lpstr>Instructions: Text</vt:lpstr>
      <vt:lpstr>Instructions: Graphics</vt:lpstr>
      <vt:lpstr>Example of Well Logs: Proper Size and Visibility!</vt:lpstr>
      <vt:lpstr>Table Color, Size, and Format Samples</vt:lpstr>
      <vt:lpstr>Table Color, Size, and Format Samples</vt:lpstr>
      <vt:lpstr>Sample Image</vt:lpstr>
      <vt:lpstr>Conclusions</vt:lpstr>
      <vt:lpstr>Acknowledgments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COMAN, RADU</cp:lastModifiedBy>
  <cp:revision>132</cp:revision>
  <dcterms:created xsi:type="dcterms:W3CDTF">2020-12-02T23:04:20Z</dcterms:created>
  <dcterms:modified xsi:type="dcterms:W3CDTF">2026-04-02T11:29:12Z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3e2fe1-4846-4393-8cf2-1bc71a04fd88_Enabled">
    <vt:lpwstr>True</vt:lpwstr>
  </property>
  <property fmtid="{D5CDD505-2E9C-101B-9397-08002B2CF9AE}" pid="3" name="MSIP_Label_703e2fe1-4846-4393-8cf2-1bc71a04fd88_SiteId">
    <vt:lpwstr>41ff26dc-250f-4b13-8981-739be8610c21</vt:lpwstr>
  </property>
  <property fmtid="{D5CDD505-2E9C-101B-9397-08002B2CF9AE}" pid="4" name="MSIP_Label_703e2fe1-4846-4393-8cf2-1bc71a04fd88_Owner">
    <vt:lpwstr>PCraddock@slb.com</vt:lpwstr>
  </property>
  <property fmtid="{D5CDD505-2E9C-101B-9397-08002B2CF9AE}" pid="5" name="MSIP_Label_703e2fe1-4846-4393-8cf2-1bc71a04fd88_SetDate">
    <vt:lpwstr>2020-12-02T23:24:38.2131281Z</vt:lpwstr>
  </property>
  <property fmtid="{D5CDD505-2E9C-101B-9397-08002B2CF9AE}" pid="6" name="MSIP_Label_703e2fe1-4846-4393-8cf2-1bc71a04fd88_Name">
    <vt:lpwstr>Public</vt:lpwstr>
  </property>
  <property fmtid="{D5CDD505-2E9C-101B-9397-08002B2CF9AE}" pid="7" name="MSIP_Label_703e2fe1-4846-4393-8cf2-1bc71a04fd88_Application">
    <vt:lpwstr>Microsoft Azure Information Protection</vt:lpwstr>
  </property>
  <property fmtid="{D5CDD505-2E9C-101B-9397-08002B2CF9AE}" pid="8" name="MSIP_Label_703e2fe1-4846-4393-8cf2-1bc71a04fd88_ActionId">
    <vt:lpwstr>13269ece-82d9-4463-848d-99dc4663134f</vt:lpwstr>
  </property>
  <property fmtid="{D5CDD505-2E9C-101B-9397-08002B2CF9AE}" pid="9" name="MSIP_Label_703e2fe1-4846-4393-8cf2-1bc71a04fd88_Extended_MSFT_Method">
    <vt:lpwstr>Manual</vt:lpwstr>
  </property>
  <property fmtid="{D5CDD505-2E9C-101B-9397-08002B2CF9AE}" pid="10" name="MSIP_Label_d5c4c49b-ebde-4356-a4f6-d1d955faa706_Enabled">
    <vt:lpwstr>true</vt:lpwstr>
  </property>
  <property fmtid="{D5CDD505-2E9C-101B-9397-08002B2CF9AE}" pid="11" name="MSIP_Label_d5c4c49b-ebde-4356-a4f6-d1d955faa706_SetDate">
    <vt:lpwstr>2021-02-05T17:59:37Z</vt:lpwstr>
  </property>
  <property fmtid="{D5CDD505-2E9C-101B-9397-08002B2CF9AE}" pid="12" name="MSIP_Label_d5c4c49b-ebde-4356-a4f6-d1d955faa706_Method">
    <vt:lpwstr>Standard</vt:lpwstr>
  </property>
  <property fmtid="{D5CDD505-2E9C-101B-9397-08002B2CF9AE}" pid="13" name="MSIP_Label_d5c4c49b-ebde-4356-a4f6-d1d955faa706_Name">
    <vt:lpwstr>ConfidentialLR_LR</vt:lpwstr>
  </property>
  <property fmtid="{D5CDD505-2E9C-101B-9397-08002B2CF9AE}" pid="14" name="MSIP_Label_d5c4c49b-ebde-4356-a4f6-d1d955faa706_SiteId">
    <vt:lpwstr>4a3454a0-8cf4-4a9c-b1c0-6ce4d1495f82</vt:lpwstr>
  </property>
  <property fmtid="{D5CDD505-2E9C-101B-9397-08002B2CF9AE}" pid="15" name="MSIP_Label_d5c4c49b-ebde-4356-a4f6-d1d955faa706_ActionId">
    <vt:lpwstr>50880224-d388-40a8-92fd-0000bd2f72b1</vt:lpwstr>
  </property>
  <property fmtid="{D5CDD505-2E9C-101B-9397-08002B2CF9AE}" pid="16" name="MSIP_Label_d5c4c49b-ebde-4356-a4f6-d1d955faa706_ContentBits">
    <vt:lpwstr>0</vt:lpwstr>
  </property>
  <property fmtid="{D5CDD505-2E9C-101B-9397-08002B2CF9AE}" pid="17" name="LR_Classification">
    <vt:lpwstr>Confidential - LR \ LR</vt:lpwstr>
  </property>
  <property fmtid="{D5CDD505-2E9C-101B-9397-08002B2CF9AE}" pid="18" name="ContentTypeId">
    <vt:lpwstr>0x010100E106745AF8E39E42A7AD765915DD2DB4</vt:lpwstr>
  </property>
  <property fmtid="{D5CDD505-2E9C-101B-9397-08002B2CF9AE}" pid="19" name="MSIP_Label_37f39543-76d7-4b0c-9b74-cf0a53ed8818_Enabled">
    <vt:lpwstr>true</vt:lpwstr>
  </property>
  <property fmtid="{D5CDD505-2E9C-101B-9397-08002B2CF9AE}" pid="20" name="MSIP_Label_37f39543-76d7-4b0c-9b74-cf0a53ed8818_SetDate">
    <vt:lpwstr>2026-04-02T10:32:36Z</vt:lpwstr>
  </property>
  <property fmtid="{D5CDD505-2E9C-101B-9397-08002B2CF9AE}" pid="21" name="MSIP_Label_37f39543-76d7-4b0c-9b74-cf0a53ed8818_Method">
    <vt:lpwstr>Privileged</vt:lpwstr>
  </property>
  <property fmtid="{D5CDD505-2E9C-101B-9397-08002B2CF9AE}" pid="22" name="MSIP_Label_37f39543-76d7-4b0c-9b74-cf0a53ed8818_Name">
    <vt:lpwstr>Public</vt:lpwstr>
  </property>
  <property fmtid="{D5CDD505-2E9C-101B-9397-08002B2CF9AE}" pid="23" name="MSIP_Label_37f39543-76d7-4b0c-9b74-cf0a53ed8818_SiteId">
    <vt:lpwstr>d584a4b7-b1f2-4714-a578-fd4d43c146a6</vt:lpwstr>
  </property>
  <property fmtid="{D5CDD505-2E9C-101B-9397-08002B2CF9AE}" pid="24" name="MSIP_Label_37f39543-76d7-4b0c-9b74-cf0a53ed8818_ActionId">
    <vt:lpwstr>5297a5ea-c54b-4705-9e66-3e25e7228977</vt:lpwstr>
  </property>
  <property fmtid="{D5CDD505-2E9C-101B-9397-08002B2CF9AE}" pid="25" name="MSIP_Label_37f39543-76d7-4b0c-9b74-cf0a53ed8818_ContentBits">
    <vt:lpwstr>0</vt:lpwstr>
  </property>
  <property fmtid="{D5CDD505-2E9C-101B-9397-08002B2CF9AE}" pid="26" name="MSIP_Label_37f39543-76d7-4b0c-9b74-cf0a53ed8818_Tag">
    <vt:lpwstr>10, 0, 1, 1</vt:lpwstr>
  </property>
</Properties>
</file>